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do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doi" altLang="ko-KR" b="1">
                <a:solidFill>
                  <a:schemeClr val="tx1">
                    <a:lumMod val="50000"/>
                    <a:lumOff val="50000"/>
                  </a:schemeClr>
                </a:solidFill>
              </a:rPr>
              <a:t>नंबर 16 दा</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ओह्</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शब्द</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आहला</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ईश्वर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doi" altLang="ko-KR" sz="4000"/>
              <a:t>परमेसरे मूसा गी बुलाया</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doi" altLang="ko-KR" sz="3200">
                <a:solidFill>
                  <a:schemeClr val="tx1">
                    <a:lumMod val="65000"/>
                    <a:lumOff val="35000"/>
                  </a:schemeClr>
                </a:solidFill>
              </a:rPr>
              <a:t>जदुं मूसा ने परमेसरे दी आवाज़ सुनी, तां उनेंगी केह़ दिक् 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सुन्दर अंगूर दी बेल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बादल ते गरज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जली झाड़ी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बंटवारा समुंदर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doi" altLang="en-US" sz="2800">
                <a:solidFill>
                  <a:srgbClr val="FF0000"/>
                </a:solidFill>
              </a:rPr>
              <a:t>३ </a:t>
            </a:r>
            <a:r xmlns:a="http://schemas.openxmlformats.org/drawingml/2006/main">
              <a:rPr lang="doi" altLang="ko-KR" sz="2800">
                <a:solidFill>
                  <a:srgbClr val="FF0000"/>
                </a:solidFill>
              </a:rPr>
              <a:t>जली झाड़ी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२५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गिदोन ते उंदे 300 आदमी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a:t>
            </a:r>
            <a:r xmlns:a="http://schemas.openxmlformats.org/drawingml/2006/main">
              <a:rPr lang="doi" altLang="en-US" sz="4000">
                <a:solidFill>
                  <a:srgbClr val="FF0000"/>
                </a:solidFill>
              </a:rPr>
              <a:t> </a:t>
            </a:r>
            <a:r xmlns:a="http://schemas.openxmlformats.org/drawingml/2006/main">
              <a:rPr lang="doi"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t>जदुं परमेसरे दा सुर्गदूत गिदोन गी प्रगट कित्ता, तां उन् ने ग् लाया, "परमेसर तेरे कन् ने ऐ, हे पराक्रमी योद्धा।"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जज जी</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६:१२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600">
                <a:solidFill>
                  <a:schemeClr val="tx1">
                    <a:lumMod val="65000"/>
                    <a:lumOff val="35000"/>
                  </a:schemeClr>
                </a:solidFill>
              </a:rPr>
              <a:t>प्रभु दा सुर्गदूत गिदोन गी प्रगट होईये आखया, “परमात्मा तुंदे कन्ने ऐ, पराक्रमी योद्धा।” परमात्मा ने ओस ते ऊन दे जरिए उसी आश्वासन दित्ता।</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जदुं उसी भ़रोसा होया के परमेसरे उसी बुलाया, तां उन् ने बाल ते उदी वेदी गी तोड़ी ओड़ेया, जिसी इस्राएलियें दी भ़जन कीती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गिदोन गी ग् लाया के मिद्यानियें गी हराने आस् ते योद्धा चुने। परमेसरे दी हिदायत दे मताबक सिर्फ 300 मनुख गै चुने 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उसी उंदे उप् पर हमला करने आस् ते इक अद्भुत योजना दित्ती ही। भगवान उन्दे कोल तुरही ते खाली जार होन जिंदे अंदर मशाल होन।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रातीं गी गिदोन ते उंदे 300 लोकें परमेसरे उनेंगी दित्ती गेदी योजना गी पूरा कित्ता। मिद्यानीएं दे खलाफ जंग जित्ती।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गिदोन ते ओदे 300 आदमी सिर्फ परमेसरे दे हुक्म गी मनने दे जरिये गै मते सारे मिद्यानीएं दे खलाफ लड़ाई जीती लेंदे हे।</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मेरी जिंदगी च जीत हासल करने दा राज परमात्मा दी आज्ञा मनना ऐ।</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ओह् सर्वशक्तिमान परमात्मा ऐ जेह्ड़ा सिर्फ 300 लोकें कन्नै दुश्मन दी अनगिनत फौजें गी हराई सकदा ऐ।</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जिसदा इस्तेमाल गिदोन ते ओदे 300 लोकें आस्ते अपने दुश्मन गी हराने आस्ते नेई कित्ता गेया?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जार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तलवारें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मशाल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तुरही बजाना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2 </a:t>
            </a:r>
            <a:r xmlns:a="http://schemas.openxmlformats.org/drawingml/2006/main">
              <a:rPr lang="doi" altLang="ko-KR" sz="2800">
                <a:solidFill>
                  <a:srgbClr val="FF0000"/>
                </a:solidFill>
              </a:rPr>
              <a:t>तलवारें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जदुं परमेसरे ने दिक् खेया के ओह़ दिक् खने आस् ते चली गेदा ऐ, तां परमेसरे उसी बुलाया</a:t>
            </a:r>
          </a:p>
          <a:p>
            <a:r xmlns:a="http://schemas.openxmlformats.org/drawingml/2006/main">
              <a:rPr lang="doi" altLang="ko-KR" sz="3600">
                <a:solidFill>
                  <a:schemeClr val="tx1">
                    <a:lumMod val="65000"/>
                    <a:lumOff val="35000"/>
                  </a:schemeClr>
                </a:solidFill>
              </a:rPr>
              <a:t>झाड़ी दे अंदरों,</a:t>
            </a:r>
          </a:p>
          <a:p>
            <a:r xmlns:a="http://schemas.openxmlformats.org/drawingml/2006/main">
              <a:rPr lang="doi" altLang="ko-KR" sz="3600">
                <a:solidFill>
                  <a:schemeClr val="tx1">
                    <a:lumMod val="65000"/>
                    <a:lumOff val="35000"/>
                  </a:schemeClr>
                </a:solidFill>
              </a:rPr>
              <a:t>"मूसा! मूसा!" मूसा ने आख्या, “इत्थें मैं 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३:४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a:t>
            </a:r>
            <a:r xmlns:a="http://schemas.openxmlformats.org/drawingml/2006/main">
              <a:rPr lang="doi" altLang="en-US" sz="4000">
                <a:solidFill>
                  <a:srgbClr val="FF0000"/>
                </a:solidFill>
              </a:rPr>
              <a:t> </a:t>
            </a:r>
            <a:r xmlns:a="http://schemas.openxmlformats.org/drawingml/2006/main">
              <a:rPr lang="doi"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t>जदुं परमेसरे दा सुर्गदूत गिदोन गी प्रगट कित्ता, तां उन् ने ग् लाया, "परमेसर तेरे कन् ने ऐ, हे पराक्रमी योद्धा।"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जज जी</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६:१२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doi" altLang="ko-KR" b="1">
                <a:solidFill>
                  <a:schemeClr val="tx1">
                    <a:lumMod val="50000"/>
                    <a:lumOff val="50000"/>
                  </a:schemeClr>
                </a:solidFill>
              </a:rPr>
              <a:t>नंबर २६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doi" altLang="ko-KR" sz="4000"/>
              <a:t>सैमसन, इक मजबूत योद्धा।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उस जनानी ने इक जागत गी जन्म दित्ता ते उदा नां शिमशोन रखेया। ओह बधदा गेया ते प्रभु ने उसी आशीष दित्ता।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oi" altLang="ko-KR" sz="2800">
                <a:solidFill>
                  <a:schemeClr val="tx1">
                    <a:lumMod val="65000"/>
                    <a:lumOff val="35000"/>
                  </a:schemeClr>
                </a:solidFill>
              </a:rPr>
              <a:t>जज जी</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१३:२४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doi" altLang="ko-KR" sz="2500">
                <a:solidFill>
                  <a:schemeClr val="tx1">
                    <a:lumMod val="65000"/>
                    <a:lumOff val="35000"/>
                  </a:schemeClr>
                </a:solidFill>
              </a:rPr>
              <a:t>इस्राएल दे सरदारें च शिमशोन नां दा इक सरदार हा। ओह़ जन् म थवां गै परमेसरे कन् ने अलग ह़ोने आला मानू हा।</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doi" altLang="ko-KR" sz="2400">
                <a:solidFill>
                  <a:schemeClr val="tx1">
                    <a:lumMod val="65000"/>
                    <a:lumOff val="35000"/>
                  </a:schemeClr>
                </a:solidFill>
              </a:rPr>
              <a:t>शिमशोन बड़ा मजबूत योद्धा हा। शिमशोन दे कारण, पलिस्ती ते होर मुल्ख जेके उंदे उप् पर अत्याचार करदे हे, इसराइलियें उप् पर अत्याचार नेई करी सकदे हे</a:t>
            </a:r>
            <a:r xmlns:a="http://schemas.openxmlformats.org/drawingml/2006/main">
              <a:rPr lang="doi" altLang="en-US" sz="2400">
                <a:solidFill>
                  <a:schemeClr val="tx1">
                    <a:lumMod val="65000"/>
                    <a:lumOff val="35000"/>
                  </a:schemeClr>
                </a:solidFill>
              </a:rPr>
              <a:t> </a:t>
            </a:r>
            <a:r xmlns:a="http://schemas.openxmlformats.org/drawingml/2006/main">
              <a:rPr lang="doi" altLang="ko-KR" sz="2400">
                <a:solidFill>
                  <a:schemeClr val="tx1">
                    <a:lumMod val="65000"/>
                    <a:lumOff val="35000"/>
                  </a:schemeClr>
                </a:solidFill>
              </a:rPr>
              <a:t>हून.</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doi" altLang="ko-KR" sz="2400">
                <a:solidFill>
                  <a:schemeClr val="tx1">
                    <a:lumMod val="65000"/>
                    <a:lumOff val="35000"/>
                  </a:schemeClr>
                </a:solidFill>
              </a:rPr>
              <a:t>उसी दी ताकत उंदे बालें थमां ही। पर, बेवकूफ बनाईये उंदे बाल मुंडवाए गेदे हे। तो, उसने अपनी ताकत खो दी।</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oi" altLang="ko-KR" sz="2500">
                <a:solidFill>
                  <a:schemeClr val="tx1">
                    <a:lumMod val="65000"/>
                    <a:lumOff val="35000"/>
                  </a:schemeClr>
                </a:solidFill>
              </a:rPr>
              <a:t>शिमशोन गी पकड़ी लेता ते दुश्मन ने उसी हस्सी दित्ता। अहंकार दे कारण बेवकूफ होने दा अफसोस करदा हा।</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oi" altLang="ko-KR" sz="2500">
                <a:solidFill>
                  <a:schemeClr val="tx1">
                    <a:lumMod val="65000"/>
                    <a:lumOff val="35000"/>
                  </a:schemeClr>
                </a:solidFill>
              </a:rPr>
              <a:t>शिमशोन ने परमेसरे गी आखरी च फिरी मजबूती देने आस् ते प्रार्थना कित्ती। परमेसरे उदी दुआ दा जवाब दित्ता ते आखिरकार उसी सत्ता देई दित्ती।</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doi" altLang="ko-KR" sz="3200">
                <a:solidFill>
                  <a:schemeClr val="tx1">
                    <a:lumMod val="65000"/>
                    <a:lumOff val="35000"/>
                  </a:schemeClr>
                </a:solidFill>
              </a:rPr>
              <a:t>शिमशोन इक मानू हा, जिसी परमेसरे थवां इक खास अनुग्रह ते सद्देआ गेदा हा।</a:t>
            </a:r>
            <a:r xmlns:a="http://schemas.openxmlformats.org/drawingml/2006/main">
              <a:rPr lang="do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पर, उंदे घमंड दे कारण,</a:t>
            </a:r>
          </a:p>
          <a:p>
            <a:pPr xmlns:a="http://schemas.openxmlformats.org/drawingml/2006/main" algn="ctr"/>
            <a:r xmlns:a="http://schemas.openxmlformats.org/drawingml/2006/main">
              <a:rPr lang="doi" altLang="ko-KR" sz="3200">
                <a:solidFill>
                  <a:schemeClr val="tx1">
                    <a:lumMod val="65000"/>
                    <a:lumOff val="35000"/>
                  </a:schemeClr>
                </a:solidFill>
              </a:rPr>
              <a:t>उने सारें गी खोई दित्ता।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अस बी परमेसरे दे लाडले बच् चे आं जिनेंगी परमेसरे दी कृपा ते मिशन हासल ऐ।</a:t>
            </a:r>
            <a:r xmlns:a="http://schemas.openxmlformats.org/drawingml/2006/main">
              <a:rPr lang="do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इस आस् ते असेंगी परमेसरे दे वचन दे सामने नम्र होना पौना ऐ।</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परमेसरे साढ़ी गंभीर ते सच्ची प्रार्थनाएं गी सुनदा ऐ ते उंदा जवाब दिंदा ऐ</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नेईं.</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17</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ओह्</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शब्द</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आहला</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ईश्वर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दस आपदाएं</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शिमशोन दी शक्ति कित्थे आई?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बाल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बांह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पैर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आंख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बाल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उस जनानी ने इक जागत गी जन्म दित्ता ते उदा नां शिमशोन रखेया। ओह बधदा गेया ते प्रभु ने उसी आशीष दित्ता।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oi" altLang="ko-KR" sz="2800">
                <a:solidFill>
                  <a:schemeClr val="tx1">
                    <a:lumMod val="65000"/>
                    <a:lumOff val="35000"/>
                  </a:schemeClr>
                </a:solidFill>
              </a:rPr>
              <a:t>जज जी</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१३:२४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२७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t>रूथ, कुलीन चरित्र दी इक महिला</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तेरा लोक मेरे लोक ते तेरा परमात्मा मेरा परमात्मा होंगन।</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रूथ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१:१६ दा</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नाओमी दी इक यह़ूदी जनानी दे दो पुत्तर हे, जेके गैर-यह़ूदियें कन् ने ब्याह़ करदे हे। पर, उंदे दो पुत्तर मरी गे। तो, उवने अऩनी दो विधवा ऩत्नीओॊ के साथ छोड ददमा।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नाओमी ने यह़ूदा च अपने घ़र गी बापस औने दा फैसला कित्ता। उसने अपनी दो बहूओं को कहा कि घर वापस आ जाओ। पर, उंदी दूई बहू अपने ग्रां च वापस नेईं गेई, पर अपनी सास दे पिच्छे-पिच्छे यहूदा च रौहने आस्तै चली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रूथ गी नाओमी दे कन् ने रौह़ने आस् ते बचे दा अनाज चुक्कना पौना हा, कीजे उदे कोल कोई घ़र-घर चलाने आला कोई पति नेई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संजोग ऐ के ओह़ बचे दे अनाज गी बोअज दे खेतर च चुक्की लेंदी ही। बोअज ने सोचेया के ओह़ इक शरीफ जनानी ऐ ते ओह़ रूत कन् ने ब्याह़ करी लेत्ता।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400">
                <a:solidFill>
                  <a:schemeClr val="tx1">
                    <a:lumMod val="65000"/>
                    <a:lumOff val="35000"/>
                  </a:schemeClr>
                </a:solidFill>
              </a:rPr>
              <a:t>बोअज ने रूथ ते नाओमी गी परिवार दे रूप च ग्रहण कित्ता ते खुशहाल जीवन जींदा हा। भविक्ख च राजा दाऊद ते यीशु बोअज ते रूत दी वंश च आए।</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रूथ गैर-यहूदी ही। ओह् इक अच्छी ते निश्छल जनानी ही ते अपनी सास दी अच्छी सेवा करदी ही।</a:t>
            </a:r>
          </a:p>
          <a:p>
            <a:pPr xmlns:a="http://schemas.openxmlformats.org/drawingml/2006/main" algn="ctr"/>
            <a:r xmlns:a="http://schemas.openxmlformats.org/drawingml/2006/main">
              <a:rPr lang="doi" altLang="ko-KR" sz="3600">
                <a:solidFill>
                  <a:schemeClr val="tx1">
                    <a:lumMod val="65000"/>
                    <a:lumOff val="35000"/>
                  </a:schemeClr>
                </a:solidFill>
              </a:rPr>
              <a:t>तो, उसी आशीर्वाद मिलया।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असें गी बी अपने पड़ोसी दी मदद करनी पौंदी ऐ</a:t>
            </a:r>
          </a:p>
          <a:p>
            <a:pPr xmlns:a="http://schemas.openxmlformats.org/drawingml/2006/main" algn="ctr"/>
            <a:r xmlns:a="http://schemas.openxmlformats.org/drawingml/2006/main">
              <a:rPr lang="doi" altLang="ko-KR" sz="3600">
                <a:solidFill>
                  <a:schemeClr val="tx1">
                    <a:lumMod val="65000"/>
                    <a:lumOff val="35000"/>
                  </a:schemeClr>
                </a:solidFill>
              </a:rPr>
              <a:t>ते परमातमा दी भगती करो</a:t>
            </a:r>
          </a:p>
          <a:p>
            <a:pPr xmlns:a="http://schemas.openxmlformats.org/drawingml/2006/main" algn="ctr"/>
            <a:r xmlns:a="http://schemas.openxmlformats.org/drawingml/2006/main">
              <a:rPr lang="doi" altLang="ko-KR" sz="3600">
                <a:solidFill>
                  <a:schemeClr val="tx1">
                    <a:lumMod val="65000"/>
                    <a:lumOff val="35000"/>
                  </a:schemeClr>
                </a:solidFill>
              </a:rPr>
              <a:t>अच्छे ते निश्छल दिल कन्ने।</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doi" altLang="ko-KR" sz="3600">
                <a:solidFill>
                  <a:schemeClr val="tx1">
                    <a:lumMod val="65000"/>
                    <a:lumOff val="35000"/>
                  </a:schemeClr>
                </a:solidFill>
              </a:rPr>
              <a:t>ते मिस्र दे लोकें गी पता लगना ऐ के अऊं परमेसरे आं, जदुं अऊं मिस्र दे खलाफ अपना ह़त् थ फैलाना ते इसराइलियें गी उदे शा बाह़र कड्डना ऐ।</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७:५ दी</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परमातमा बाहरी रूप गी नेईं दिखदा पर दिल गी दिक्खदा ऐ।</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नाओमी मोआब थवां यहूदा दे घर कीं बापस आई?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क्योंकि ओह बीमार हो गई..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क्योंकि उस दे पति दी मौत हो गई..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कीजे उंदे दो पुत्तर मरी 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क्योंकि ओह अपने परिवार कन्ने मिलना चाहंदी 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कीजे उंदे दो पुत्तर मरी गे..</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तेरा लोक मेरे लोक ते तेरा परमात्मा मेरा परमात्मा होंगन।</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रूथ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१:१६ दा</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२८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हन्ना दी दुआ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ते शमूएल जागत दा कद ते परमेसरे ते मनुखें च अनुग्रह च बधदा जा करदा रेआ।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१शमूएल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२:२६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हन्ना दा कोई पुत्तर नेईं हा। तो, ओह़ इन्ना दुखी ह़ोई गेई के ओह़ परमेसरे थवां पराथना करदी ही। “हे पिता परमात्मा, जेकर तुस मिगी इक पुत्तर देगे तां मैं उसी तुंदे आस्तै उंदे जीवन दे सारे दिनें च देगा।”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उदी प्रार्थना गी याद कित्ता ते हन्ना गी शमूएल नां दा इक पुत्तर दित्ता।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हन्ना ने अपने पुत्तर गी मंदर च परमेसरे दी आराधना करने आस् ते दित्ता, जिय् यां ओह़ पैह़लैं पराथना करदी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शमूएल मंदर च परमेसरे दी भ़जन करदा रेह़या। उसी मनुखें ते परमेसरे थवां मती कृपा मिली।</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400">
                <a:solidFill>
                  <a:schemeClr val="tx1">
                    <a:lumMod val="65000"/>
                    <a:lumOff val="35000"/>
                  </a:schemeClr>
                </a:solidFill>
              </a:rPr>
              <a:t>छोटा शमूएल इक जवान जागत बनने च खरी चाल्ली बड्डा होई गेआ। फिरी, बाद च, ओह़ इक नबी बनी गेया, जेका परमेसरे दी गल् ल सुनी।</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 ने मिस्र दे राजा फिरौन गी परमेसरे दा हुक्म दस् सेया। ”प्रभु इय् यां आखदा ऐ: मेरे लोकें गी जाने देयो, तांजे ओह़ मेरी भ़जन करन।”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solidFill>
                  <a:schemeClr val="tx1">
                    <a:lumMod val="65000"/>
                    <a:lumOff val="35000"/>
                  </a:schemeClr>
                </a:solidFill>
              </a:rPr>
              <a:t>परमेसरे हन्ना दी सारी प्रार्थना सुनी, उसी याद कित्ता ते उसी पूरा जवाब दित्ता।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परमेसरे साढ़ी सारी दुआएं गी सुन्दा ऐ।</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इस करिए सानु प्रार्थना करनी चाइदी</a:t>
            </a:r>
          </a:p>
          <a:p>
            <a:pPr xmlns:a="http://schemas.openxmlformats.org/drawingml/2006/main" algn="ctr"/>
            <a:r xmlns:a="http://schemas.openxmlformats.org/drawingml/2006/main">
              <a:rPr lang="doi" altLang="ko-KR" sz="3200">
                <a:solidFill>
                  <a:schemeClr val="tx1">
                    <a:lumMod val="65000"/>
                    <a:lumOff val="35000"/>
                  </a:schemeClr>
                </a:solidFill>
              </a:rPr>
              <a:t>गंभीरता कन्नै ते ईमानदारी कन्नै।</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साढ़ी प्रार्थना सुनी ते वफादारी कन् ने जवाब दित्ता।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a:t>
            </a:r>
            <a:r xmlns:a="http://schemas.openxmlformats.org/drawingml/2006/main">
              <a:rPr lang="doi" altLang="en-US" sz="4000">
                <a:solidFill>
                  <a:srgbClr val="FF0000"/>
                </a:solidFill>
              </a:rPr>
              <a:t> </a:t>
            </a:r>
            <a:r xmlns:a="http://schemas.openxmlformats.org/drawingml/2006/main">
              <a:rPr lang="doi" altLang="ko-KR" sz="4000">
                <a:solidFill>
                  <a:srgbClr val="FF0000"/>
                </a:solidFill>
              </a:rPr>
              <a:t>मकाबला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हन्ना इतनी उदास क्यों थी?</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पेट दर्द दे कारण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पैसे ना होने दे कारण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कोई पुत्तर नहीं होने दे कारण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क्योंकि ओह बदसूरत 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कोई पुत्तर नहीं होने दे कारण</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ते शमूएल जागत दा कद ते परमेसरे ते मनुखें च अनुग्रह च बधदा जा करदा रेआ।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१शमूएल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२:२६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नेईं.</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२९परमातमा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राजा शाऊल, इस्राएल दा पैहला राजा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प्रभु ने जवाब दित्ता, "उंदी गल्ल सुनो ते उनेंगी राजा देयो।" उस बेले शमूएल ने इस्राएल दे लोकें गी ग् लाया, "सब अपने अपने नगर च बापस चली जाओ।"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१शमूएल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8:22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“असां गी इक राजा दी लोड़ ऐ!” इस्राएल दे लोकें शमूएल गी उंदे आस् ते इक राजा देने आस् ते ग् लाया।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“उंदे मंगे दे मताबक मैं उनेंगी इक राजा देगा।“ परमेसरे शमूएल गी जवाब दित्ता।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शाऊल गी शमूएल दे कश भेजेया। परमेसरे शमूएल गी इसराइल दा राजा बनने आस् ते अपने सिर उप् पर तेल पाने दित्ता।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“एह् साढ़ा सरदार ऐ, शाऊल।” शमूएल ने इसराइलियें गी एह़ जानने दित्ता के परमेसरे शाऊल गी इसराइलियें दा सरदार नियुक्त कित्ता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"बिलकुल नेईं! परमातमा कौन है? मैं इक देवता आं“ फिरौन ने इस गल्ल गी बड़ा जोरदार तरीके कन्ने मना करी दित्ता।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400">
                <a:solidFill>
                  <a:schemeClr val="tx1">
                    <a:lumMod val="65000"/>
                    <a:lumOff val="35000"/>
                  </a:schemeClr>
                </a:solidFill>
              </a:rPr>
              <a:t>पैह़लैं शाऊल इसराइलियें गी परमेसरे दी मर्जी गी वफादारी कन् ने मनने कन् ने खरी चाल्ली अगुआई कित्ता। पर, ओह़ इक बुरा राजा बनी गेया, जेका अपने घमंड ते घ़मंड दे कारण परमेसरे दी मर्जी कन् ने धोखा करदा हा।</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पैह़लैं शाऊल विनम्र हा।</a:t>
            </a:r>
          </a:p>
          <a:p>
            <a:pPr xmlns:a="http://schemas.openxmlformats.org/drawingml/2006/main" algn="ctr"/>
            <a:r xmlns:a="http://schemas.openxmlformats.org/drawingml/2006/main">
              <a:rPr lang="doi" altLang="ko-KR" sz="3600">
                <a:solidFill>
                  <a:schemeClr val="tx1">
                    <a:lumMod val="65000"/>
                    <a:lumOff val="35000"/>
                  </a:schemeClr>
                </a:solidFill>
              </a:rPr>
              <a:t>हालांकि राजा बनने दे बाद</a:t>
            </a:r>
          </a:p>
          <a:p>
            <a:pPr xmlns:a="http://schemas.openxmlformats.org/drawingml/2006/main" algn="ctr"/>
            <a:r xmlns:a="http://schemas.openxmlformats.org/drawingml/2006/main">
              <a:rPr lang="doi" altLang="ko-KR" sz="3600">
                <a:solidFill>
                  <a:schemeClr val="tx1">
                    <a:lumMod val="65000"/>
                    <a:lumOff val="35000"/>
                  </a:schemeClr>
                </a:solidFill>
              </a:rPr>
              <a:t>ओह़ ह़ुन परमेसरे दी मर्जी गी नेई मनदा हा।</a:t>
            </a:r>
          </a:p>
          <a:p>
            <a:pPr xmlns:a="http://schemas.openxmlformats.org/drawingml/2006/main" algn="ctr"/>
            <a:r xmlns:a="http://schemas.openxmlformats.org/drawingml/2006/main">
              <a:rPr lang="doi" altLang="ko-KR" sz="3600">
                <a:solidFill>
                  <a:schemeClr val="tx1">
                    <a:lumMod val="65000"/>
                    <a:lumOff val="35000"/>
                  </a:schemeClr>
                </a:solidFill>
              </a:rPr>
              <a:t>घमंडी ते लोभ हो गया।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तुसेंगी उस वेले लगातार नम्र रौह़ना पौना ऐ, जदुं तुंदे पिता परमेसरे तुसेंगी उप् पर उट्ठा करदा ऐ।</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परमात्मा विनम्र लोकें कन्ने प्यार करदा ऐ,</a:t>
            </a:r>
          </a:p>
          <a:p>
            <a:r xmlns:a="http://schemas.openxmlformats.org/drawingml/2006/main">
              <a:rPr lang="doi" altLang="ko-KR" sz="3600">
                <a:solidFill>
                  <a:schemeClr val="tx1">
                    <a:lumMod val="65000"/>
                    <a:lumOff val="35000"/>
                  </a:schemeClr>
                </a:solidFill>
              </a:rPr>
              <a:t>पर घमंडी गी नकारदा ऐ।</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इस्राएलियें शमूएल कोला केह़ मंगेया?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खाना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राजा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परमातमा दा वचन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घर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2 </a:t>
            </a:r>
            <a:r xmlns:a="http://schemas.openxmlformats.org/drawingml/2006/main">
              <a:rPr lang="doi" altLang="ko-KR" sz="2800">
                <a:solidFill>
                  <a:srgbClr val="FF0000"/>
                </a:solidFill>
              </a:rPr>
              <a:t>राजा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प्रभु ने जवाब दित्ता, "उंदी गल्ल सुनो ते उनेंगी राजा देयो।" उस बेले शमूएल ने इस्राएल दे लोकें गी ग् लाया, "सब अपने अपने नगर च बापस चली जाओ।"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१शमूएल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8:22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नेईं.</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३०परमातमा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t>जवान लड़का, दाऊद जिसने गोलियत गी मारया</a:t>
            </a:r>
            <a:r xmlns:a="http://schemas.openxmlformats.org/drawingml/2006/main">
              <a:rPr lang="do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दाऊद ने पलिस्ती गी आखेआ, "तुस तलवार ते भाले ते भाले कन्नै मेरे खलाफ औंदे ओ, पर मैं इस्राएल दी फौजें दे परमात्मा दे नां कन्नै तुंदे खलाफ आना ऐं।</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१शमूएल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17:45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500">
                <a:solidFill>
                  <a:schemeClr val="tx1">
                    <a:lumMod val="65000"/>
                    <a:lumOff val="35000"/>
                  </a:schemeClr>
                </a:solidFill>
              </a:rPr>
              <a:t>पलिस्ती दे डेरे च गोलियत नां दा इक विशालकाय सिपाही हा। लड़ाई शुरू कर के उसने परमात्मा दे नां दा अपमान कीता।</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400">
                <a:solidFill>
                  <a:schemeClr val="tx1">
                    <a:lumMod val="65000"/>
                    <a:lumOff val="35000"/>
                  </a:schemeClr>
                </a:solidFill>
              </a:rPr>
              <a:t>उसी डरा देने दे कारण कुसै ने बी उंदे कन्नै लड़ने दी हिम्मत नेईं कीती।</a:t>
            </a:r>
          </a:p>
          <a:p>
            <a:r xmlns:a="http://schemas.openxmlformats.org/drawingml/2006/main">
              <a:rPr lang="doi" altLang="ko-KR" sz="2400">
                <a:solidFill>
                  <a:schemeClr val="tx1">
                    <a:lumMod val="65000"/>
                    <a:lumOff val="35000"/>
                  </a:schemeClr>
                </a:solidFill>
              </a:rPr>
              <a:t>उस वेले, जवान मुंडा, दाऊद ने राजा शाऊल गी ग् लाया, “मैं जाइए उदे कन् ने लड़ना ऐ।”</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'भैं उसे हरा वकता शूॊ अगय ऩयभ ऩयभात्भा भेये साथ शो।'</a:t>
            </a:r>
          </a:p>
          <a:p>
            <a:r xmlns:a="http://schemas.openxmlformats.org/drawingml/2006/main">
              <a:rPr lang="doi" altLang="ko-KR" sz="2800">
                <a:solidFill>
                  <a:schemeClr val="tx1">
                    <a:lumMod val="65000"/>
                    <a:lumOff val="35000"/>
                  </a:schemeClr>
                </a:solidFill>
              </a:rPr>
              <a:t>दाऊद पंज चिकने पत्थरें कन्नै गोलियत दे कोल आया।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 ने परमेसरे गी प्रार्थना कित्ती। “प्रभु, मेहरबानी करियै मिगी दस्सो जे तुस अज्जै थमां केह् करगे।”</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500">
                <a:solidFill>
                  <a:schemeClr val="tx1">
                    <a:lumMod val="65000"/>
                    <a:lumOff val="35000"/>
                  </a:schemeClr>
                </a:solidFill>
              </a:rPr>
              <a:t>दाऊद ने गोलियत गी आखेआ जेड़ा तलवार ते भाले कन्नै उंदे खलाफ आया हा। “मैं तुंदे कन् ने परमेसरे दे नां कन् ने लड़ना ऐं!”</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600">
                <a:solidFill>
                  <a:schemeClr val="tx1">
                    <a:lumMod val="65000"/>
                    <a:lumOff val="35000"/>
                  </a:schemeClr>
                </a:solidFill>
              </a:rPr>
              <a:t>दाऊद ने पत्थर सुट्टियै गोलियत दे मत्थे उप्पर मारया।</a:t>
            </a:r>
          </a:p>
          <a:p>
            <a:r xmlns:a="http://schemas.openxmlformats.org/drawingml/2006/main">
              <a:rPr lang="doi" altLang="ko-KR" sz="2600">
                <a:solidFill>
                  <a:schemeClr val="tx1">
                    <a:lumMod val="65000"/>
                    <a:lumOff val="35000"/>
                  </a:schemeClr>
                </a:solidFill>
              </a:rPr>
              <a:t>दाऊद गी परमेसरे दी मदद कन् ने इस लड़ाई च जीत हासल होई।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दा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solidFill>
                  <a:schemeClr val="tx1">
                    <a:lumMod val="65000"/>
                    <a:lumOff val="35000"/>
                  </a:schemeClr>
                </a:solidFill>
              </a:rPr>
              <a:t>इस्राएल दे सिपाही डरदे हे</a:t>
            </a:r>
            <a:r xmlns:a="http://schemas.openxmlformats.org/drawingml/2006/main">
              <a:rPr lang="doi" altLang="en-US" sz="3200">
                <a:solidFill>
                  <a:schemeClr val="tx1">
                    <a:lumMod val="65000"/>
                    <a:lumOff val="35000"/>
                  </a:schemeClr>
                </a:solidFill>
              </a:rPr>
              <a:t> </a:t>
            </a:r>
            <a:r xmlns:a="http://schemas.openxmlformats.org/drawingml/2006/main">
              <a:rPr lang="doi" altLang="ko-KR" sz="3200">
                <a:solidFill>
                  <a:schemeClr val="tx1">
                    <a:lumMod val="65000"/>
                    <a:lumOff val="35000"/>
                  </a:schemeClr>
                </a:solidFill>
              </a:rPr>
              <a:t>विशालकाय गोलियत दा। उंदे कोला डरदे हे।</a:t>
            </a:r>
          </a:p>
          <a:p>
            <a:pPr xmlns:a="http://schemas.openxmlformats.org/drawingml/2006/main" algn="ctr"/>
            <a:r xmlns:a="http://schemas.openxmlformats.org/drawingml/2006/main">
              <a:rPr lang="doi" altLang="ko-KR" sz="3200">
                <a:solidFill>
                  <a:schemeClr val="tx1">
                    <a:lumMod val="65000"/>
                    <a:lumOff val="35000"/>
                  </a:schemeClr>
                </a:solidFill>
              </a:rPr>
              <a:t>पर, दाऊद, जेका परमेसरे दी रक्षा उप् पर विश् वास करदा हा, उदे कन् ने बहादुरी कन् ने लड़दा हा ते उसी हराया।</a:t>
            </a:r>
          </a:p>
          <a:p>
            <a:pPr xmlns:a="http://schemas.openxmlformats.org/drawingml/2006/main" algn="ctr"/>
            <a:r xmlns:a="http://schemas.openxmlformats.org/drawingml/2006/main">
              <a:rPr lang="doi" altLang="ko-KR" sz="3200">
                <a:solidFill>
                  <a:schemeClr val="tx1">
                    <a:lumMod val="65000"/>
                    <a:lumOff val="35000"/>
                  </a:schemeClr>
                </a:solidFill>
              </a:rPr>
              <a:t>असेंगी एह़ विश् वास करना चाईदा के परमेसरे असेंगी ह़मेसा गै रौह़ना चाईदा। अस इस विश्वास दे जरिए हिम्मत पाई सकने आं के परमेसरे असेंगी कुसे बी हालत च बचाग।</a:t>
            </a:r>
          </a:p>
          <a:p>
            <a:pPr xmlns:a="http://schemas.openxmlformats.org/drawingml/2006/main" algn="ctr"/>
            <a:r xmlns:a="http://schemas.openxmlformats.org/drawingml/2006/main">
              <a:rPr lang="doi" altLang="ko-KR" sz="3200">
                <a:solidFill>
                  <a:schemeClr val="tx1">
                    <a:lumMod val="65000"/>
                    <a:lumOff val="35000"/>
                  </a:schemeClr>
                </a:solidFill>
              </a:rPr>
              <a:t>हिम्मत जेह्ड़ी परमात्मा उप्पर विश्वास करने थमां होंदी ऐ, ओह् कुसै बी डर गी दूर करी सकदी ऐ।</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उंदे आस् ते लड़ने आलें गी जीत दिंदा ऐ।</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दाऊद ने गोलियत उप्पर केह़ सुट्टी दित्ता हा?</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तलवार</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भाला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पत्थर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ढाल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पत्थर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दाऊद ने पलिस्ती गी आखेआ, "तुस तलवार ते भाले ते भाले कन्नै मेरे खलाफ औंदे ओ, पर मैं इस्राएल दी फौजें दे परमात्मा दे नां कन्नै तुंदे खलाफ आना ऐं।</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१शमूएल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17:45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700">
                <a:solidFill>
                  <a:schemeClr val="tx1">
                    <a:lumMod val="65000"/>
                    <a:lumOff val="35000"/>
                  </a:schemeClr>
                </a:solidFill>
              </a:rPr>
              <a:t>परमेसरे सारे मिस्र दे मुल् के उप् पर दस आपदाएं गी ह़ोई दित्ता। मिस्र दे लोग ते फिरौन गी ए जानने दा मौका मिलदा ऐ के असली परमात्मा कुन ऐ।</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 ह़ुन गै अपने सारे इस्राएलियें कन् ने मिस्र थवां निकली जाओ।” फिरौन दे कोल उनेंगी जाने दे सिवा होर कोई चारा नेई 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फिरौन ने सोचेया के ओह़ परमेसरे गी अनदेखा करने कन् ने सारें शा मजबूत ऐ।</a:t>
            </a:r>
            <a:r xmlns:a="http://schemas.openxmlformats.org/drawingml/2006/main">
              <a:rPr lang="do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तो, उवको फडी आफतओॊ के नीचे शोना ऩड़ा।</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सानु एह़ कबूल करना पौना ऐ के परमेसरे गै सर्वशक्तिमान ऐ, ना के असेंगी।</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जदुं परमेसरे ने दिक् खेया के ओह़ दिक् खने आस् ते चली गेदा ऐ, तां परमेसरे उसी बुलाया</a:t>
            </a:r>
          </a:p>
          <a:p>
            <a:r xmlns:a="http://schemas.openxmlformats.org/drawingml/2006/main">
              <a:rPr lang="doi" altLang="ko-KR" sz="3600">
                <a:solidFill>
                  <a:schemeClr val="tx1">
                    <a:lumMod val="65000"/>
                    <a:lumOff val="35000"/>
                  </a:schemeClr>
                </a:solidFill>
              </a:rPr>
              <a:t>झाड़ी दे अंदरों,</a:t>
            </a:r>
          </a:p>
          <a:p>
            <a:r xmlns:a="http://schemas.openxmlformats.org/drawingml/2006/main">
              <a:rPr lang="doi" altLang="ko-KR" sz="3600">
                <a:solidFill>
                  <a:schemeClr val="tx1">
                    <a:lumMod val="65000"/>
                    <a:lumOff val="35000"/>
                  </a:schemeClr>
                </a:solidFill>
              </a:rPr>
              <a:t>"मूसा! मूसा!" मूसा ने आख्या, “इत्थें मैं 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३:४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परमात्मा मूर्तियां जां होर झूठे देवताएं दे रूप च बक्खरे न।</a:t>
            </a:r>
          </a:p>
          <a:p>
            <a:r xmlns:a="http://schemas.openxmlformats.org/drawingml/2006/main">
              <a:rPr lang="doi" altLang="ko-KR" sz="3600">
                <a:solidFill>
                  <a:schemeClr val="tx1">
                    <a:lumMod val="65000"/>
                    <a:lumOff val="35000"/>
                  </a:schemeClr>
                </a:solidFill>
              </a:rPr>
              <a:t>परमेसरे जिंदा ऐ ते अपनी पराक्रमी शक्ति कन् ने कम्म करदा ऐ।</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मिस्र उप् पर किन् नी आपदाएं गी छुड़ीए?</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पंज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सात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बारह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दस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दस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doi" altLang="ko-KR" sz="3600">
                <a:solidFill>
                  <a:schemeClr val="tx1">
                    <a:lumMod val="65000"/>
                    <a:lumOff val="35000"/>
                  </a:schemeClr>
                </a:solidFill>
              </a:rPr>
              <a:t>ते मिस्र दे लोकें गी पता लगना ऐ के अऊं परमेसरे आं, जदुं अऊं मिस्र दे खलाफ अपना ह़त् थ फैलाना ते इसराइलियें गी उदे शा बाह़र कड्डना ऐ।</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७:५ दी</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नेईं. 18</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बादल दा इक खंभा</a:t>
            </a:r>
          </a:p>
          <a:p>
            <a:pPr xmlns:a="http://schemas.openxmlformats.org/drawingml/2006/main" algn="ctr"/>
            <a:r xmlns:a="http://schemas.openxmlformats.org/drawingml/2006/main">
              <a:rPr lang="doi" altLang="ko-KR" sz="4400"/>
              <a:t>ते ए पिलर ऑफ फायर</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दिन च परमेसरे उंदे रस् ते च रस् ता करने आस् ते बादल दे खंभे च उंदे शा अग्गें ह़ोई जंदा हा ते रातीं उनेंगी रोशनी देने आस् ते अग्ग दे खंभे च, तांजे ओह़ दिन-रात च सफर करी सकन।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 13: 21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इसराइली लोक मिस्र च 430 साल रेह। उने 430 सालें दे अंत च वादे कीते गेदे मुल्ख-कनान- च वापस जाने आस्तै मिस्र गी छड्डी दित्ता।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“असीं सही रस्ता किवें पा सकदे हां?”, “अगर रस्ते विच बुरे लोकां नाल मिलन तां कीह होवेगा?” बड़ी चिंतित होए।</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उस वेले परमेसरे उनेंगी इस गल् ला दा सबूत दस् सेया के ओह़ उनेंगी रस् ता करदा ऐ। बादल दा खंभा 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रात गी अग्ग दा खंभा बनी गेआ। इस चाल्ली परमात्मा उनेंगी रात-दिन रस्ता दस्सदा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400">
                <a:solidFill>
                  <a:schemeClr val="tx1">
                    <a:lumMod val="65000"/>
                    <a:lumOff val="35000"/>
                  </a:schemeClr>
                </a:solidFill>
              </a:rPr>
              <a:t>“अस नेई डरदे, कीजे परमेसरे साढ़े कन् ने ऐ!” इसराइली लोकें परमेसरे दा ध़नवाद कित्ता के उनेंगी बादल दे खंभे ते अग् गे दे खंभे कन् ने मार्गदर्शन कित्ता।</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इक दिन मूसा ने इक मिस्री गी इसराइली गी मारदे दिक् खेया, तां ओह़ गुस् से च आई गेया, ते अपने लोकें दा पक्ष लैता ते मिस्री गी मारी ओड़ेया।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a:t>
            </a:r>
            <a:r xmlns:a="http://schemas.openxmlformats.org/drawingml/2006/main">
              <a:rPr lang="doi" altLang="en-US" sz="4000">
                <a:solidFill>
                  <a:srgbClr val="FF0000"/>
                </a:solidFill>
              </a:rPr>
              <a:t> </a:t>
            </a:r>
            <a:r xmlns:a="http://schemas.openxmlformats.org/drawingml/2006/main">
              <a:rPr lang="doi" altLang="ko-KR" sz="4000">
                <a:solidFill>
                  <a:srgbClr val="FF0000"/>
                </a:solidFill>
              </a:rPr>
              <a:t>ध्याऽ</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जदुं मते सारे इसराइली लोग खतरनाक रेगिस्तान उप् पर पार कित्ता, तां परमेसरे उनेंगी इस गल् ला दे सबूत दस् सेया के उनेंगी बादल दे खंभे ते अग् गे दे खंभे कन् ने उनेंगी मार्गदर्शन ते रक्षा कित्ती।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हुण, रब मेरे कन्ने ऐ ते मेरी रक्षा करो। आओ भगवान दा शुक्रिया अदा करचे।</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साढ़े कन् ने सदा गै रौंदा ऐ।</a:t>
            </a:r>
          </a:p>
          <a:p>
            <a:r xmlns:a="http://schemas.openxmlformats.org/drawingml/2006/main">
              <a:rPr lang="doi" altLang="ko-KR" sz="3600">
                <a:solidFill>
                  <a:schemeClr val="tx1">
                    <a:lumMod val="65000"/>
                    <a:lumOff val="35000"/>
                  </a:schemeClr>
                </a:solidFill>
              </a:rPr>
              <a:t>ते रात-दिन साडी रक्षा करदा ऐ।</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जदुं इसराइली लोक मिस्र थवां चली गे, तां परमेसरे उनेंगी केह़ मार्गदर्शन कित्ता?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बादल दा खंभा ते अग्ग दा खंभा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चिड़िया ते मछलियां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सूरज ते चंद्रमा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कुत्ता ते बिल्ली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बादल दा खंभा ते अग्ग दा खंभा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दिन च परमेसरे उंदे रस् ते च रस् ता करने आस् ते बादल दे खंभे च उंदे शा अग्गें ह़ोई जंदा हा ते रातीं उनेंगी रोशनी देने आस् ते अग्ग दे खंभे च, तांजे ओह़ दिन-रात च सफर करी सकन।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 13: 21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19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इसराइली शुष्क जमीन उप्पर बंड्डे गेदे समुंदरे च जा करदे</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उस बेले मूसा ने समुंदरे उप्पर अपना हत्थ फैलाया, ते उस सारी रात परमेसरे ने समुंदरे गी पूरब दी तेज हवा कन् ने भ़ेज् जेया ते उसी सुक्के धरती च बदली दित्ता। पानी बंड्डे गए,</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१४:</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 ते इसराइली कनान दे रस्ते च लाल समुंदरे कन्नै मिले।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मिस्री ने इसराइलियें गी फी पकड़ने आस् ते पीछा कित्ता।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फिर, इक अद्भुत गल्ल होई! परमेसरे लाल समुंदरे गी बंडने दित्ता ते इसराइलियें गी शुष्क जमीन उप् पर पार करने दित्ता।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मिस्र दे फौजियें उनेंगी पीछा कीता, पर समुंद्र फिरी वापस चली गेआ, सारे मिस्र दे फौजी समुंदरे च पानी च डुब्बी गे। उन्दे च इक बी नेई बची गेआ।</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जदुं फिरौन ने ए गल् ल सुनी, तां मूसा उदे शा डर गेया ते मिस्र दे महल थवां फरार होई गेया ते मिद्यान दे रेगिस्तान च रौह़ने आस् ते चली गेया।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अस परमेसरे दा ध़नवाद करने आं के ओह़ असेंगी बचाई ओड़ेया! सारे इसराइली बड़ी खुशी कन् ने खुशी दे गीत गांदे 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परमेसरे इसराइलियें गी उंदी हताश स्थिति थवां बचाई लेत्ता।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मैं बी पाप दे कारण मरने दी स्थिति च हा, पर परमेसरे यीशु गी मिगी बचाने आस् ते भ़ेज् जेया हा!</a:t>
            </a:r>
          </a:p>
          <a:p>
            <a:pPr xmlns:a="http://schemas.openxmlformats.org/drawingml/2006/main" algn="ctr"/>
            <a:r xmlns:a="http://schemas.openxmlformats.org/drawingml/2006/main">
              <a:rPr lang="doi" altLang="ko-KR" sz="3600">
                <a:solidFill>
                  <a:schemeClr val="tx1">
                    <a:lumMod val="65000"/>
                    <a:lumOff val="35000"/>
                  </a:schemeClr>
                </a:solidFill>
              </a:rPr>
              <a:t>परमेसरे मिगी अनंत मौत थवां बचाई लेत्ता!</a:t>
            </a:r>
          </a:p>
          <a:p>
            <a:pPr xmlns:a="http://schemas.openxmlformats.org/drawingml/2006/main" algn="ctr"/>
            <a:r xmlns:a="http://schemas.openxmlformats.org/drawingml/2006/main">
              <a:rPr lang="doi" altLang="ko-KR" sz="3600">
                <a:solidFill>
                  <a:schemeClr val="tx1">
                    <a:lumMod val="65000"/>
                    <a:lumOff val="35000"/>
                  </a:schemeClr>
                </a:solidFill>
              </a:rPr>
              <a:t>ओह, फादर भगवान, तुंदा मता मता धनवाद!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परमातमा है?</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साढ़ा उद्धारकर्ता ऐ जेका अपने लोकें गी अद्भुत तरीके कन् ने बचांदा ऐ।</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इसराइली लोक लाल समुंद्र दे पार किय् यां गे?</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परमात्मा ने उनेंगी इक बड्डा जहाज भेजेआ।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परमात्मा उनेंगी समुंदरे दे पानी उप्पर चलने 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परमात्मा ने लाल सागर गी बंड्डी दित्ता ते उनेंगी चलने दित्ता</a:t>
            </a:r>
          </a:p>
          <a:p>
            <a:r xmlns:a="http://schemas.openxmlformats.org/drawingml/2006/main">
              <a:rPr lang="doi" altLang="ko-KR" sz="2800">
                <a:solidFill>
                  <a:schemeClr val="tx1">
                    <a:lumMod val="65000"/>
                    <a:lumOff val="35000"/>
                  </a:schemeClr>
                </a:solidFill>
              </a:rPr>
              <a:t>सूखी जमीन।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परमात्मा उनेंगी समुंदर दे उपर उड़ने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परमात्मा ने लाल सागर गी बंड्डी दित्ता ते उनेंगी चलने दित्ता</a:t>
            </a:r>
          </a:p>
          <a:p>
            <a:r xmlns:a="http://schemas.openxmlformats.org/drawingml/2006/main">
              <a:rPr lang="doi" altLang="ko-KR" sz="2800">
                <a:solidFill>
                  <a:srgbClr val="FF0000"/>
                </a:solidFill>
              </a:rPr>
              <a:t>सूखी जमीन।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उस बेले मूसा ने समुंदरे उप्पर अपना हत्थ फैलाया, ते उस सारी रात परमेसरे ने समुंदरे गी पूरब दी तेज हवा कन् ने भ़ेज् जेया ते उसी सुक्के धरती च बदली दित्ता। पानी बंड्डे गए,</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१४:</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20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t>मांस उतारने वाले भगवान</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"मैं इस्राएलियें दी गुनगुनाहट सुनी ऐ। उनेंगी आक्खो, 'गोधूलि बेला तुस मांस खागे, ते सवेरे तुस रोटी कन्नै भरोचे दे ओ। तां तुस जानगे के अऊं तुंदा परमेसरे ऐं।'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16:12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इसराइलियें गी रेगिस्तान च कोई खाना नेई हा। फिरी ओह़ मूसा ते परमेसरे दे खलाफ गुनगुनाए।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फिरी प्रभु ने मूसा गी आखया। “मैं तुंदे आस् ते सुअर्गे थवां खाने गी सुट्टी देगा।”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सवेरे रेगिस्तानी तल पर ठंडे जनेह् पतले-पतले टुकड़े दिक्खे 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मूसा 40 साल तकर चरवाहे दे तौर उप्पर जीया ते अंत च ओह् 80 साल दे होई 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शाम गी बटेर उंदे उप्पर आई गे ते डिग्गी गे ते डेरे गी ढक दित्ता। उनेंगी इकट्ठा करियै पकांदे ते खांदे हे। रेगिस्तान च बी भुक्खे नेई मरी गे।</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600">
                <a:solidFill>
                  <a:schemeClr val="tx1">
                    <a:lumMod val="65000"/>
                    <a:lumOff val="35000"/>
                  </a:schemeClr>
                </a:solidFill>
              </a:rPr>
              <a:t>“धन्यवाद, भगवान!” मूसा ते इसराइली लोक परमेसरे दी सर्वशक्तिमान शक् ति गी दिक् खीए बड़ा गै ह़रान ह़ोई गे।</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परमेसरे अपने लोकें गी रोजमर्रा दे खाने-पीने गी अद्भुत तरीके कन् ने ते अपनी सर्वशक्तिमान शक्ति कन् ने रेगिस्तान च बी उपलब्ध करोआया जित् थें उनेंगी कोई बी नेई मिलदा हा।</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अस विश्वास करने आं के परमेसरे साढ़ी जरूरतें गी अपने अद्भुत तरीके कन् ने वफादारी कन् ने उपलब्ध करोआग।</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परमातमा है?</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ओ अद्भुत परमेश्वर हे जो साडी जरूरतों कूं पहले कलों जानदे हेन ते हुंदे कूं अपणेह अद्भुत तरीके नाल उपलब्ध करांदे हेन।</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अपने भुक्खे लोकें आस् ते केह़ इंतजाम कित्ता?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मन्ना ते बटेर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२ </a:t>
            </a:r>
            <a:r xmlns:a="http://schemas.openxmlformats.org/drawingml/2006/main">
              <a:rPr lang="doi" altLang="ko-KR" sz="2800">
                <a:solidFill>
                  <a:schemeClr val="tx1">
                    <a:lumMod val="65000"/>
                    <a:lumOff val="35000"/>
                  </a:schemeClr>
                </a:solidFill>
              </a:rPr>
              <a:t>रोटी ते दूध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मांस ते पानी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चावल ते सूप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मन्ना ते बटेर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"मैं इस्राएलियें दी गुनगुनाहट सुनी ऐ। उनेंगी आक्खो, 'गोधूलि बेला तुस मांस खागे, ते सवेरे तुस रोटी कन्नै भरोचे दे ओ। तां तुस जानगे के अऊं तुंदा परमेसरे ऐं।'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16:12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doi" altLang="ko-KR" b="1">
                <a:solidFill>
                  <a:schemeClr val="tx1">
                    <a:lumMod val="50000"/>
                    <a:lumOff val="50000"/>
                  </a:schemeClr>
                </a:solidFill>
              </a:rPr>
              <a:t>नेईं.</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२१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doi" altLang="ko-KR" sz="4000"/>
              <a:t>दस आज्ञाएं दा</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मूसा चालीस दिन चालीस रातें बिना खाए परमेसरे दे कन्ने रेया</a:t>
            </a:r>
          </a:p>
          <a:p>
            <a:r xmlns:a="http://schemas.openxmlformats.org/drawingml/2006/main">
              <a:rPr lang="doi" altLang="ko-KR" sz="3600">
                <a:solidFill>
                  <a:schemeClr val="tx1">
                    <a:lumMod val="65000"/>
                    <a:lumOff val="35000"/>
                  </a:schemeClr>
                </a:solidFill>
              </a:rPr>
              <a:t>रोटी या पीने दा पानी। ते उन पट्टी उप्पर वाचा दे वचन--दस आज्ञाएं गी लिखेया।</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oi" altLang="ko-KR" sz="2800">
                <a:solidFill>
                  <a:schemeClr val="tx1">
                    <a:lumMod val="65000"/>
                    <a:lumOff val="35000"/>
                  </a:schemeClr>
                </a:solidFill>
              </a:rPr>
              <a:t>निकासी ३४:२८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इसराइली लोक होरेब पहाड़(सिनै पहाड़) उप्पर पुज्जे। प्रभू परमात्मा दी महिमा मोंट सिनाई (होरेब पर्वत) उप्पर भरोची 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परमेसरे मूसा गी ग् लाया, “पहाड़ उप् पर मेरे कश चली जाओ।” मूसा परमात्मा दे पहाड़ उप्पर चली गेया।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इक दिन परमात्मा ने उसी जलदी झाड़ी दे अंदर बुलाया ते आखेआ। “मैं तुसें गी फिरौन दे कोल भेजना ऐं के तां जे तुस अपने लोकें गी इस्राएलियें गी मिस्र थवां कड्डी ओड़ो।”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प्रभु परमातमा होरेब पहाड़ उप्पर मिलेया।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doi" altLang="ko-KR" sz="2800">
                <a:solidFill>
                  <a:schemeClr val="tx1">
                    <a:lumMod val="65000"/>
                    <a:lumOff val="35000"/>
                  </a:schemeClr>
                </a:solidFill>
              </a:rPr>
              <a:t>परमात्मा ने मूसा गी पत्थर दी पट्टी दित्ती। परमेसरे इसराइलियें गी पालन करने आस् ते इस उप् पर नियम ते हुक् म लिखे हे-दस आज्ञाएं 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doi" altLang="ko-KR" sz="2600">
                <a:solidFill>
                  <a:schemeClr val="tx1">
                    <a:lumMod val="65000"/>
                    <a:lumOff val="35000"/>
                  </a:schemeClr>
                </a:solidFill>
              </a:rPr>
              <a:t>“धन्यवाद ऐ प्रभु, जे तुस असेंगी नियम देई ओड़दे ओ।”</a:t>
            </a:r>
          </a:p>
          <a:p>
            <a:r xmlns:a="http://schemas.openxmlformats.org/drawingml/2006/main">
              <a:rPr lang="doi" altLang="ko-KR" sz="2600">
                <a:solidFill>
                  <a:schemeClr val="tx1">
                    <a:lumMod val="65000"/>
                    <a:lumOff val="35000"/>
                  </a:schemeClr>
                </a:solidFill>
              </a:rPr>
              <a:t>मूसा ने सोचेया, “मैं इस कीमती दस आज्ञाएं गी छुड़ाई देना ते सिखाना ऐ।”</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doi" altLang="ko-KR" sz="3200">
                <a:solidFill>
                  <a:schemeClr val="tx1">
                    <a:lumMod val="65000"/>
                    <a:lumOff val="35000"/>
                  </a:schemeClr>
                </a:solidFill>
              </a:rPr>
              <a:t>दस आज्ञाएं ओह़ अनमोल नियम न, जेके परमेसरे साढ़े जीवन आस् ते दित्ते गेदे 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जदुं अस परमेसरे दे नियमें गी मनगे तां परमेसरे साढ़े जीवन कन् ने खुश ह़ोग।</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परमेसरे असेंगी नियम ते दस आज्ञाएं गी दित्ता ऐ।</a:t>
            </a:r>
          </a:p>
          <a:p>
            <a:endParaRPr lang="en-US" altLang="ko-KR" sz="3600">
              <a:solidFill>
                <a:schemeClr val="tx1">
                  <a:lumMod val="65000"/>
                  <a:lumOff val="35000"/>
                </a:schemeClr>
              </a:solidFill>
            </a:endParaRPr>
          </a:p>
          <a:p>
            <a:r xmlns:a="http://schemas.openxmlformats.org/drawingml/2006/main">
              <a:rPr lang="doi" altLang="ko-KR" sz="3600">
                <a:solidFill>
                  <a:schemeClr val="tx1">
                    <a:lumMod val="65000"/>
                    <a:lumOff val="35000"/>
                  </a:schemeClr>
                </a:solidFill>
              </a:rPr>
              <a:t>परमेसरे इनें नियमें ते हुक्में दे जरिये असेंगी अपने आप गी जानने दित्ता।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doi" altLang="ko-KR" sz="3200">
                <a:solidFill>
                  <a:schemeClr val="tx1">
                    <a:lumMod val="65000"/>
                    <a:lumOff val="35000"/>
                  </a:schemeClr>
                </a:solidFill>
              </a:rPr>
              <a:t>परमात्मा ने दस आज्ञाएं गी कित्थें लिखेया?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लकड़ी दी गोली</a:t>
            </a:r>
            <a:r xmlns:a="http://schemas.openxmlformats.org/drawingml/2006/main">
              <a:rPr lang="do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कीचड़</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गोली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कागज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पत्थर दी गोली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doi" altLang="en-US" sz="2800">
                <a:solidFill>
                  <a:srgbClr val="FF0000"/>
                </a:solidFill>
              </a:rPr>
              <a:t>४ </a:t>
            </a:r>
            <a:r xmlns:a="http://schemas.openxmlformats.org/drawingml/2006/main">
              <a:rPr lang="doi" altLang="ko-KR" sz="2800">
                <a:solidFill>
                  <a:srgbClr val="FF0000"/>
                </a:solidFill>
              </a:rPr>
              <a:t>पत्थर दी गोली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मूसा चालीस दिन चालीस रातें बिना खाए परमेसरे दे कन्ने रेया</a:t>
            </a:r>
          </a:p>
          <a:p>
            <a:r xmlns:a="http://schemas.openxmlformats.org/drawingml/2006/main">
              <a:rPr lang="doi" altLang="ko-KR" sz="3600">
                <a:solidFill>
                  <a:schemeClr val="tx1">
                    <a:lumMod val="65000"/>
                    <a:lumOff val="35000"/>
                  </a:schemeClr>
                </a:solidFill>
              </a:rPr>
              <a:t>रोटी या पीने दा पानी। ते उन पट्टी उप्पर वाचा दे वचन--दस आज्ञाएं गी लिखेया।</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oi" altLang="ko-KR" sz="2800">
                <a:solidFill>
                  <a:schemeClr val="tx1">
                    <a:lumMod val="65000"/>
                    <a:lumOff val="35000"/>
                  </a:schemeClr>
                </a:solidFill>
              </a:rPr>
              <a:t>निकासी ३४:२८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२२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गोल्डन बछड़ा दा</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उने जे किश उंदे हत्थ च दित्ता हा उसी लेई लेआ ते उसी आकृति च ढलने आह् ली मूर्ति बनाई लेआ</a:t>
            </a:r>
          </a:p>
          <a:p>
            <a:r xmlns:a="http://schemas.openxmlformats.org/drawingml/2006/main">
              <a:rPr lang="doi" altLang="ko-KR" sz="3600">
                <a:solidFill>
                  <a:schemeClr val="bg1">
                    <a:lumMod val="50000"/>
                  </a:schemeClr>
                </a:solidFill>
              </a:rPr>
              <a:t>बछड़े दा, औजार कन्नै फैशन करदे होई। फी उन् ने ग् लाया, "हे इस्राएल, ए तुंदे देवता न, जिनेंगी तुसेंगी मिस्र थवां कड्डी लेत्ता हा।"</a:t>
            </a:r>
          </a:p>
          <a:p>
            <a:r xmlns:a="http://schemas.openxmlformats.org/drawingml/2006/main">
              <a:rPr lang="do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३२:४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जदुं मूसा इतनी देर तकर पहाड़ थवां नेई उतरेया, तां उनेंगी बेचैनी महसूस होई। “असां गी मूसा दी जगह साढ़े परमेसरे दी अगुवाई करने दी लोड़ 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doi" altLang="ko-KR" sz="2600">
                <a:solidFill>
                  <a:schemeClr val="tx1">
                    <a:lumMod val="65000"/>
                    <a:lumOff val="35000"/>
                  </a:schemeClr>
                </a:solidFill>
              </a:rPr>
              <a:t>मूसा अपने लोकें गी बचाने आस् ते मिस्र च बापस आई गेया, जेके इस्राएलियें गी परमेसरे उसी दित्ती गेदी लाठी गी पकड़ी लेत्ता हा।</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इस आस् ते, उनेंगी इक सोने दा बछड़ा बनाई लेत्ता ते उसी अगुआई करने आस् ते उसी अपने देवता दे रूप च पुजाया।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 जेड़ा दस आज्ञाएं कन्ने उतरदा हा, इतनी गुस्से च पेई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उंदे उप् पर गुस्से च गुस्सा आया। “मैं उनेंगी नष्ट करी देगा। तां मैं तुगी इक बड्डी कौम बनाई देगा।”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600">
                <a:solidFill>
                  <a:schemeClr val="tx1">
                    <a:lumMod val="65000"/>
                    <a:lumOff val="35000"/>
                  </a:schemeClr>
                </a:solidFill>
              </a:rPr>
              <a:t>पर, मूसा ने परमेसरे गी गंभीरता कन् ने माफ करने आस् ते प्रार्थना कित्ती। परमेसरे मूसा दी प्रार्थना सुनी ते उनेंगी माफ करी ओड़ेया।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a:t>
            </a:r>
            <a:r xmlns:a="http://schemas.openxmlformats.org/drawingml/2006/main">
              <a:rPr lang="doi" altLang="en-US" sz="4000">
                <a:solidFill>
                  <a:srgbClr val="FF0000"/>
                </a:solidFill>
              </a:rPr>
              <a:t> </a:t>
            </a:r>
            <a:r xmlns:a="http://schemas.openxmlformats.org/drawingml/2006/main">
              <a:rPr lang="doi" altLang="ko-KR" sz="4000">
                <a:solidFill>
                  <a:srgbClr val="FF0000"/>
                </a:solidFill>
              </a:rPr>
              <a:t>ध्याऽ</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परमेसरे दी सबतूं ज्यादा नफरत ऐ के ओह़ उदी जगह दुए देवताएं दी भ़जन करना ऐ।</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तुस कुसै बी कीमत पर अपने आस्तै कोई मूर्ति नेईं बनाओ।</a:t>
            </a:r>
          </a:p>
          <a:p>
            <a:pPr xmlns:a="http://schemas.openxmlformats.org/drawingml/2006/main" algn="ctr"/>
            <a:r xmlns:a="http://schemas.openxmlformats.org/drawingml/2006/main">
              <a:rPr lang="doi" altLang="ko-KR" sz="3600">
                <a:solidFill>
                  <a:schemeClr val="tx1">
                    <a:lumMod val="65000"/>
                    <a:lumOff val="35000"/>
                  </a:schemeClr>
                </a:solidFill>
              </a:rPr>
              <a:t>चाहे जो बी होवे, तुभ उन्शें प्रणाभ नशीॊ कयना औय उन्शें ऩूजा नशीॊ कयें ।</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solidFill>
                  <a:srgbClr val="FF0000"/>
                </a:solidFill>
              </a:rPr>
              <a:t>ईश्वर?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परमात्मा गी अपनी जगह मूर्ति दी पूजा करने कन्ने सबतूं ज्यादा नफरत ऐ।</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इस्राएलियें पाप करने आस् ते केह़ मूर्ति बनाई ही?</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सुनहरा</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इल्ल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सोने दा बछड़ा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चांदी दा बछड़ा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चांदी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इल्ल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2 </a:t>
            </a:r>
            <a:r xmlns:a="http://schemas.openxmlformats.org/drawingml/2006/main">
              <a:rPr lang="doi" altLang="ko-KR" sz="2800">
                <a:solidFill>
                  <a:srgbClr val="FF0000"/>
                </a:solidFill>
              </a:rPr>
              <a:t>सोने दा बछड़ा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उने जे किश उंदे हत्थ च दित्ता हा उसी लेई लेआ ते उसी आकृति च ढलने आह् ली मूर्ति बनाई लेआ</a:t>
            </a:r>
          </a:p>
          <a:p>
            <a:r xmlns:a="http://schemas.openxmlformats.org/drawingml/2006/main">
              <a:rPr lang="doi" altLang="ko-KR" sz="3600">
                <a:solidFill>
                  <a:schemeClr val="bg1">
                    <a:lumMod val="50000"/>
                  </a:schemeClr>
                </a:solidFill>
              </a:rPr>
              <a:t>बछड़े दा, औजार कन्नै फैशन करदे होई। फी उन् ने ग् लाया, "हे इस्राएल, ए तुंदे देवता न, जिनेंगी तुसेंगी मिस्र थवां कड्डी लेत्ता हा।"</a:t>
            </a:r>
          </a:p>
          <a:p>
            <a:r xmlns:a="http://schemas.openxmlformats.org/drawingml/2006/main">
              <a:rPr lang="do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निकासी</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३२:४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२३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रेगिस्तान च परमात्मा दा घर (तम्बू)।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जिस दिन तम्बू, गवाही दा तम्बू लाया गेया, उस दिन बादल ने उसी ढकी लेया। शाम तों सवेरे तक तम्बू दे उपर दा बादल अग्ग दे समान लगदा हा।</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नंबर</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९:१५ 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doi" altLang="ko-KR" sz="3200">
                <a:solidFill>
                  <a:schemeClr val="tx1">
                    <a:lumMod val="65000"/>
                    <a:lumOff val="35000"/>
                  </a:schemeClr>
                </a:solidFill>
              </a:rPr>
              <a:t>परमेसरे मूसा गी इसराइलियें दा सरदार ग् लाया, जदुं ओह़ 80 सालें दे 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परमेश्वर दी योजना साडे कलों अलग हे, लेकिन हुन्दी योजना हमेशा सिद्ध 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साकुं विश्वास करण दी जरूरत हे कि परमेश्वर दी योजना सिद्ध हे ते साकुं हुंदे उत्ते निर्भर रहणा पवेगा।</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मूसा गी ग् लाया के ओह़ तम्बू-परमेसर दा घर बनान।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तम्बू दे बारे च सब किश दस् सेया-उसदा आकृति ते उदे आस् ते तैयार कीती जाने आली सारी गल् 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ते परमेसरे उनेंगी एह़ जानने दिंदा हा के जदुं ओह़ तम्बू च परमेसरे दी भ़जन करदे ह़न, तां उनेंगी हर इक लेख दा इस्तेमाल किय् यां करना ऐ।</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मूसा ते इसराइली लोकें परमेसरे दे उपदेश दे मताबक तम्बू-परमेसर दा घर-बनाया।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600">
                <a:solidFill>
                  <a:schemeClr val="tx1">
                    <a:lumMod val="65000"/>
                    <a:lumOff val="35000"/>
                  </a:schemeClr>
                </a:solidFill>
              </a:rPr>
              <a:t>जिस दिन तम्बू खड़ोते दा हा, उस दिन परमात्मा दी महिमा गी दस्सने आला बादल उसी ढक दित्ता। तम्बू एह़ निशानी हा के परमेसरे इसराइलियें कन् ने ऐ।</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600">
                <a:solidFill>
                  <a:schemeClr val="tx1">
                    <a:lumMod val="65000"/>
                    <a:lumOff val="35000"/>
                  </a:schemeClr>
                </a:solidFill>
              </a:rPr>
              <a:t>परमेसरे इसराइलियें गी तम्बू-परमेसर दा घर बनाने दित्ता, ते उनेंगी तम्बू गी अपना केंद्र बनाई लेत्ता।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oi" altLang="ko-KR" sz="3600">
                <a:solidFill>
                  <a:schemeClr val="tx1">
                    <a:lumMod val="65000"/>
                    <a:lumOff val="35000"/>
                  </a:schemeClr>
                </a:solidFill>
              </a:rPr>
              <a:t>सानु परमेसरे कन् ने अपने मन ते जीवन दा केंद्र दे रूप च जीना चाईदा।</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solidFill>
                  <a:srgbClr val="FF0000"/>
                </a:solidFill>
              </a:rPr>
              <a:t>ईश्वर?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साढ़े कन् ने रौंदा ऐ, साढ़े कन् ने चलदा ऐ, असेंगी अगुआई करदा ऐ ते साढ़े कन् ने गल् ल करदा ऐ।</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इसराइलियें गी केह़ बनाने दित्ता?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सोने दा बछड़ा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दस आज्ञाएं 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महल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तम्बू-परमातमा दा 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तम्बू-परमातमा दा घर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bg1">
                    <a:lumMod val="50000"/>
                  </a:schemeClr>
                </a:solidFill>
              </a:rPr>
              <a:t>जिस दिन तम्बू, गवाही दा तम्बू लाया गेया, उस दिन बादल ने उसी ढकी लेया। शाम तों सवेरे तक तम्बू दे उपर दा बादल अग्ग दे समान लगदा हा।</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नंबर</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९:१५ 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b="1">
                <a:solidFill>
                  <a:schemeClr val="tx1">
                    <a:lumMod val="50000"/>
                    <a:lumOff val="50000"/>
                  </a:schemeClr>
                </a:solidFill>
              </a:rPr>
              <a:t>नंबर 24 ऐ</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ओह्</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शब्द</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आहला</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ईश्वर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400"/>
              <a:t>ढह गया यरीहो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doi" altLang="ko-KR" sz="3200"/>
              <a:t>परमातमा है?</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doi" altLang="ko-KR" sz="3600">
                <a:solidFill>
                  <a:schemeClr val="tx1">
                    <a:lumMod val="65000"/>
                    <a:lumOff val="35000"/>
                  </a:schemeClr>
                </a:solidFill>
              </a:rPr>
              <a:t>परमेसरे असेंगी अपनी सिद्ध योजनाएं कन् ने अगुआई करदा ऐ। परमेसरे दी योजनाएं च कोई गलती नेई ऐ।</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सतवीं बारी, जदुं याजकें तुरही बजाई, तां यहोशू ने लोकें गी आज्ञा दित्ती, "चिल्लाओ! कीजे परमेसरे तुसेंगी नगर देई दित्ता ऐ!</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यहोशू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6:16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इसराइली वादे दे मुल् के च जाना चांह़दे हे। पर यरीहो, जेका इक बड्डा महल हा, उनेंगी रस्ता बंद करी ओड़ेया।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परमेसरे यहोशू गी, जेका उंदे सरदार हा, ग् लाया के यरीहो गी किय् यां नाश करना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इसराइली लोक परमेसरे दी हिदायत दे मताबक सत्त दिनें तकर यरीहो दी दीवार दे चारों पासे चलदे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जदुं ओह़ छह दिनें तकर दीवार दे चारों पासे, हर रोज इक बारी फी, यरीहो इक इंच बी नेई हिलदा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सतमें दिन उने सत बारी इसदे चारों पासे मार्च कीता। सातवीं बारी उने जोरदार चिल्लाया, दीवार ढह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solidFill>
                  <a:schemeClr val="tx1">
                    <a:lumMod val="65000"/>
                    <a:lumOff val="35000"/>
                  </a:schemeClr>
                </a:solidFill>
              </a:rPr>
              <a:t>इसराइली अपनी शक्ति दे जरिए यरीहो गी नाश नेई करी सके। पर परमेसरे उंदे आस् ते अपनी शक् ति कन् ने यरीहो गी नाश करी ओड़ेया।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इसराइलियें परमेसरे दी आज्ञा मनने दे जरिये जीत हासल कीती ऐ।</a:t>
            </a:r>
          </a:p>
          <a:p>
            <a:pPr xmlns:a="http://schemas.openxmlformats.org/drawingml/2006/main" algn="ctr"/>
            <a:r xmlns:a="http://schemas.openxmlformats.org/drawingml/2006/main">
              <a:rPr lang="doi" altLang="ko-KR" sz="3200">
                <a:solidFill>
                  <a:schemeClr val="tx1">
                    <a:lumMod val="65000"/>
                    <a:lumOff val="35000"/>
                  </a:schemeClr>
                </a:solidFill>
              </a:rPr>
              <a:t>आओ अपने जीवन गी परमात्मा दी आज्ञा मनदे होई जीचे।</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oi" altLang="ko-KR" sz="3200">
                <a:solidFill>
                  <a:schemeClr val="tx1">
                    <a:lumMod val="65000"/>
                    <a:lumOff val="35000"/>
                  </a:schemeClr>
                </a:solidFill>
              </a:rPr>
              <a:t>आओ, परमेसरे दा शुक्रिया अदा करचे के ओह़ असेंगी जीत हासल करी ओड़ेया!</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3200"/>
              <a:t>ईश्वर?</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अपनी बड्डी शक् ति दे जरिये अपने लोकें आस् ते जीत दिंदा ऐ।</a:t>
            </a:r>
          </a:p>
          <a:p>
            <a:endParaRPr lang="en-US" altLang="ko-KR" sz="3600">
              <a:solidFill>
                <a:schemeClr val="tx1">
                  <a:lumMod val="65000"/>
                  <a:lumOff val="35000"/>
                </a:schemeClr>
              </a:solidFill>
            </a:endParaRPr>
          </a:p>
          <a:p>
            <a:r xmlns:a="http://schemas.openxmlformats.org/drawingml/2006/main">
              <a:rPr lang="doi" altLang="ko-KR" sz="3600">
                <a:solidFill>
                  <a:schemeClr val="tx1">
                    <a:lumMod val="65000"/>
                    <a:lumOff val="35000"/>
                  </a:schemeClr>
                </a:solidFill>
              </a:rPr>
              <a:t>ओह् जीत दा परमात्मा ऐ !</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परमेसरे यहोशू गी यरीहो गी नाश करने आस् ते केह़ हुक् म दित्ता?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यरीहो च सात दिनें तकर पत्थर सुट्टो।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यरीहो दे वास्ते सात दिन तक प्रार्थना करो।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यरीहो दे वास्ते सात दिन तक स्तुति गाओ।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2800">
                <a:solidFill>
                  <a:schemeClr val="tx1">
                    <a:lumMod val="65000"/>
                    <a:lumOff val="35000"/>
                  </a:schemeClr>
                </a:solidFill>
              </a:rPr>
              <a:t>4 यरीहो दी दीवार गी सात दिनें ते 1000 दिनें तगर मार्च करो</a:t>
            </a:r>
          </a:p>
          <a:p>
            <a:r xmlns:a="http://schemas.openxmlformats.org/drawingml/2006/main">
              <a:rPr lang="doi" altLang="ko-KR" sz="2800">
                <a:solidFill>
                  <a:schemeClr val="tx1">
                    <a:lumMod val="65000"/>
                    <a:lumOff val="35000"/>
                  </a:schemeClr>
                </a:solidFill>
              </a:rPr>
              <a:t>आखरी दिन ज़ोरदार चिल्लाहट दे।</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यरीहो दी दीवार गी सात दिनें ते 1000 दिनें तगर मार्च करो</a:t>
            </a:r>
          </a:p>
          <a:p>
            <a:r xmlns:a="http://schemas.openxmlformats.org/drawingml/2006/main">
              <a:rPr lang="doi" altLang="ko-KR" sz="2800">
                <a:solidFill>
                  <a:srgbClr val="FF0000"/>
                </a:solidFill>
              </a:rPr>
              <a:t>आखरी दिन ज़ोरदार चिल्लाहट दे।</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oi" altLang="ko-KR" sz="3600">
                <a:solidFill>
                  <a:schemeClr val="tx1">
                    <a:lumMod val="65000"/>
                    <a:lumOff val="35000"/>
                  </a:schemeClr>
                </a:solidFill>
              </a:rPr>
              <a:t>सतवीं बारी, जदुं याजकें तुरही बजाई, तां यहोशू ने लोकें गी आज्ञा दित्ती, "चिल्लाओ! कीजे परमेसरे तुसेंगी नगर देई दित्ता ऐ!</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oi" altLang="ko-KR" sz="2800">
                <a:solidFill>
                  <a:schemeClr val="tx1">
                    <a:lumMod val="65000"/>
                    <a:lumOff val="35000"/>
                  </a:schemeClr>
                </a:solidFill>
              </a:rPr>
              <a:t>यहोशू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6:16 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